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7F0263-2ABB-4C29-B120-D16ECDE9FAA8}" type="datetimeFigureOut">
              <a:rPr lang="en-US" smtClean="0"/>
              <a:pPr/>
              <a:t>10/21/2016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1A61EB-25F6-48B8-88BB-8EC860E4802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ROLE OF THE MIXED COMMISSION ON CHAM POPULATION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Blerina</a:t>
            </a:r>
            <a:r>
              <a:rPr lang="en-GB" dirty="0" smtClean="0"/>
              <a:t> </a:t>
            </a:r>
            <a:r>
              <a:rPr lang="en-GB" dirty="0" err="1" smtClean="0"/>
              <a:t>Sadiku</a:t>
            </a:r>
            <a:r>
              <a:rPr lang="en-GB" dirty="0" smtClean="0"/>
              <a:t>- European University of Tirana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</a:p>
          <a:p>
            <a:r>
              <a:rPr lang="en-GB" dirty="0" smtClean="0"/>
              <a:t>The work of the Mixed Commission</a:t>
            </a:r>
          </a:p>
          <a:p>
            <a:r>
              <a:rPr lang="en-GB" dirty="0" smtClean="0"/>
              <a:t>Conclusions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Mixed Commission- Mandate, function, structure</a:t>
            </a:r>
          </a:p>
          <a:p>
            <a:pPr lvl="1"/>
            <a:r>
              <a:rPr lang="en-GB" dirty="0" smtClean="0"/>
              <a:t>Attitude of its members toward Albanians issues</a:t>
            </a:r>
          </a:p>
          <a:p>
            <a:pPr lvl="1"/>
            <a:r>
              <a:rPr lang="en-GB" dirty="0" smtClean="0"/>
              <a:t>Albanian Presence?!</a:t>
            </a:r>
          </a:p>
          <a:p>
            <a:pPr lvl="2"/>
            <a:r>
              <a:rPr lang="en-GB" dirty="0" err="1" smtClean="0"/>
              <a:t>Chams</a:t>
            </a:r>
            <a:r>
              <a:rPr lang="en-GB" dirty="0" smtClean="0"/>
              <a:t>’ fate- Who were? And how/why were they included in the exchange of populations process?!</a:t>
            </a:r>
          </a:p>
          <a:p>
            <a:r>
              <a:rPr lang="en-GB" dirty="0" smtClean="0"/>
              <a:t>Literature &amp; Methodology</a:t>
            </a:r>
          </a:p>
          <a:p>
            <a:pPr lvl="2"/>
            <a:endParaRPr lang="en-GB" dirty="0" smtClean="0"/>
          </a:p>
          <a:p>
            <a:pPr lvl="2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work of the Mixed Commission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Timeframe</a:t>
            </a:r>
          </a:p>
          <a:p>
            <a:r>
              <a:rPr lang="en-GB" dirty="0" smtClean="0"/>
              <a:t>Uncertainty in Platforms and Criteria</a:t>
            </a:r>
          </a:p>
          <a:p>
            <a:r>
              <a:rPr lang="en-GB" dirty="0" smtClean="0"/>
              <a:t>End of Albanians/</a:t>
            </a:r>
            <a:r>
              <a:rPr lang="en-GB" dirty="0" err="1" smtClean="0"/>
              <a:t>Chams</a:t>
            </a:r>
            <a:r>
              <a:rPr lang="en-GB" dirty="0" smtClean="0"/>
              <a:t> exchange</a:t>
            </a:r>
          </a:p>
          <a:p>
            <a:r>
              <a:rPr lang="en-GB" dirty="0" smtClean="0"/>
              <a:t>How did Greek Government treat the Cham Issue and what was the position of the Commission in this background?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work of the Mixed Commission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Official Documents of League of Nations- Diplomatic Communication </a:t>
            </a:r>
            <a:r>
              <a:rPr lang="en-GB" dirty="0" err="1" smtClean="0"/>
              <a:t>vs</a:t>
            </a:r>
            <a:r>
              <a:rPr lang="en-GB" dirty="0" smtClean="0"/>
              <a:t> Denial of Fundamental Human Rights</a:t>
            </a:r>
          </a:p>
          <a:p>
            <a:pPr lvl="1"/>
            <a:r>
              <a:rPr lang="en-GB" dirty="0" smtClean="0"/>
              <a:t>Effectiveness </a:t>
            </a:r>
            <a:r>
              <a:rPr lang="en-GB" dirty="0" err="1" smtClean="0"/>
              <a:t>vs</a:t>
            </a:r>
            <a:r>
              <a:rPr lang="en-GB" dirty="0" smtClean="0"/>
              <a:t> Effects on the Ground (Minority Protection)</a:t>
            </a:r>
          </a:p>
          <a:p>
            <a:pPr lvl="2"/>
            <a:r>
              <a:rPr lang="en-GB" dirty="0" smtClean="0"/>
              <a:t>Could the Mixed Commission intervene?!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Mixed Commission</a:t>
            </a:r>
          </a:p>
          <a:p>
            <a:pPr lvl="1"/>
            <a:r>
              <a:rPr lang="en-GB" dirty="0" smtClean="0"/>
              <a:t>Weak Position</a:t>
            </a:r>
          </a:p>
          <a:p>
            <a:pPr lvl="1"/>
            <a:r>
              <a:rPr lang="en-GB" dirty="0" smtClean="0"/>
              <a:t>Negative Results on Cham Population</a:t>
            </a:r>
          </a:p>
          <a:p>
            <a:pPr lvl="1"/>
            <a:r>
              <a:rPr lang="en-GB" dirty="0" smtClean="0"/>
              <a:t>Lack of Intervention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</TotalTime>
  <Words>148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THE ROLE OF THE MIXED COMMISSION ON CHAM POPULATION </vt:lpstr>
      <vt:lpstr>outline</vt:lpstr>
      <vt:lpstr>Introduction</vt:lpstr>
      <vt:lpstr>The work of the Mixed Commission</vt:lpstr>
      <vt:lpstr>The work of the Mixed Commission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MIXED COMMISSION ON CHAM POPULATION</dc:title>
  <dc:creator>user</dc:creator>
  <cp:lastModifiedBy>Muhammad Asif</cp:lastModifiedBy>
  <cp:revision>2</cp:revision>
  <dcterms:created xsi:type="dcterms:W3CDTF">2016-10-21T08:40:01Z</dcterms:created>
  <dcterms:modified xsi:type="dcterms:W3CDTF">2016-10-22T04:43:22Z</dcterms:modified>
</cp:coreProperties>
</file>